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94707"/>
  </p:normalViewPr>
  <p:slideViewPr>
    <p:cSldViewPr snapToGrid="0">
      <p:cViewPr>
        <p:scale>
          <a:sx n="100" d="100"/>
          <a:sy n="100" d="100"/>
        </p:scale>
        <p:origin x="3736" y="-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41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70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40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0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87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34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36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2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78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67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56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C01C2-76CD-D149-ADC5-60B8F2D43D83}" type="datetimeFigureOut">
              <a:rPr lang="fr-FR" smtClean="0"/>
              <a:t>12/02/2025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EB203-E268-C14D-A327-F1AF47FDA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38A46E-5EAD-02FD-A314-350700DE3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" y="-1"/>
            <a:ext cx="10688077" cy="15124637"/>
          </a:xfrm>
          <a:prstGeom prst="rect">
            <a:avLst/>
          </a:prstGeom>
        </p:spPr>
      </p:pic>
      <p:pic>
        <p:nvPicPr>
          <p:cNvPr id="5" name="Image 4" descr="Une image contenant Police, Graphique, typographie, noir&#10;&#10;Le contenu généré par l’IA peut être incorrect.">
            <a:extLst>
              <a:ext uri="{FF2B5EF4-FFF2-40B4-BE49-F238E27FC236}">
                <a16:creationId xmlns:a16="http://schemas.microsoft.com/office/drawing/2014/main" id="{35BB395F-E862-851D-B806-CA92EE11D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273" y="10443797"/>
            <a:ext cx="1901773" cy="91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732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Macintosh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Mendes</dc:creator>
  <cp:lastModifiedBy>Miguel Mendes</cp:lastModifiedBy>
  <cp:revision>3</cp:revision>
  <dcterms:created xsi:type="dcterms:W3CDTF">2025-02-04T10:43:11Z</dcterms:created>
  <dcterms:modified xsi:type="dcterms:W3CDTF">2025-02-12T08:50:59Z</dcterms:modified>
</cp:coreProperties>
</file>