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7"/>
    <p:restoredTop sz="94694"/>
  </p:normalViewPr>
  <p:slideViewPr>
    <p:cSldViewPr snapToGrid="0">
      <p:cViewPr varScale="1">
        <p:scale>
          <a:sx n="53" d="100"/>
          <a:sy n="53" d="100"/>
        </p:scale>
        <p:origin x="2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41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70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40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102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872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34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365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2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78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67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56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voiture, plein air, véhicule, personne&#10;&#10;Le contenu généré par l’IA peut être incorrect.">
            <a:extLst>
              <a:ext uri="{FF2B5EF4-FFF2-40B4-BE49-F238E27FC236}">
                <a16:creationId xmlns:a16="http://schemas.microsoft.com/office/drawing/2014/main" id="{EF80A308-5E96-C78E-57D9-4530AC0647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36"/>
          <a:stretch/>
        </p:blipFill>
        <p:spPr>
          <a:xfrm>
            <a:off x="433137" y="4186991"/>
            <a:ext cx="8446168" cy="63984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38A46E-5EAD-02FD-A314-350700DE32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35" y="3232"/>
            <a:ext cx="10688077" cy="1511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7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Visage humain, personne, habits, femme&#10;&#10;Le contenu généré par l’IA peut être incorrect.">
            <a:extLst>
              <a:ext uri="{FF2B5EF4-FFF2-40B4-BE49-F238E27FC236}">
                <a16:creationId xmlns:a16="http://schemas.microsoft.com/office/drawing/2014/main" id="{D4A06D9F-C669-7107-A1D7-4D385DF6AB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592"/>
          <a:stretch/>
        </p:blipFill>
        <p:spPr>
          <a:xfrm>
            <a:off x="0" y="4211053"/>
            <a:ext cx="8903369" cy="57751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38A46E-5EAD-02FD-A314-350700DE32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37" y="1180"/>
            <a:ext cx="10688076" cy="1511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7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Véhicule terrestre, roue, plein air, véhicule&#10;&#10;Le contenu généré par l’IA peut être incorrect.">
            <a:extLst>
              <a:ext uri="{FF2B5EF4-FFF2-40B4-BE49-F238E27FC236}">
                <a16:creationId xmlns:a16="http://schemas.microsoft.com/office/drawing/2014/main" id="{213FCC87-DBC0-23B8-BF69-16D8B569B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93" y="4259526"/>
            <a:ext cx="8154818" cy="54379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38A46E-5EAD-02FD-A314-350700DE32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37" y="1180"/>
            <a:ext cx="10688076" cy="1511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322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Macintosh PowerPoint</Application>
  <PresentationFormat>Personnalisé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Mendes</dc:creator>
  <cp:lastModifiedBy>Miguel Mendes</cp:lastModifiedBy>
  <cp:revision>4</cp:revision>
  <dcterms:created xsi:type="dcterms:W3CDTF">2025-02-04T10:43:11Z</dcterms:created>
  <dcterms:modified xsi:type="dcterms:W3CDTF">2025-02-12T14:03:55Z</dcterms:modified>
</cp:coreProperties>
</file>