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9"/>
    <p:restoredTop sz="94694"/>
  </p:normalViewPr>
  <p:slideViewPr>
    <p:cSldViewPr snapToGrid="0">
      <p:cViewPr varScale="1">
        <p:scale>
          <a:sx n="46" d="100"/>
          <a:sy n="46" d="100"/>
        </p:scale>
        <p:origin x="346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A222C-C51B-8C4B-8F9C-2CE9EBF84709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F1EC0-E3BD-C04F-9606-B10B447D94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424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1pPr>
    <a:lvl2pPr marL="546674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2pPr>
    <a:lvl3pPr marL="1093348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3pPr>
    <a:lvl4pPr marL="1640022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4pPr>
    <a:lvl5pPr marL="2186696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5pPr>
    <a:lvl6pPr marL="2733370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6pPr>
    <a:lvl7pPr marL="3280044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7pPr>
    <a:lvl8pPr marL="3826718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8pPr>
    <a:lvl9pPr marL="4373392" algn="l" defTabSz="1093348" rtl="0" eaLnBrk="1" latinLnBrk="0" hangingPunct="1">
      <a:defRPr sz="14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F1EC0-E3BD-C04F-9606-B10B447D944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346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E8101-DC0E-7B2E-7EEA-1447A8AE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A0DB4E-73BF-D2F2-F844-E999E097E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43AC1B-95B6-454F-7B72-97B673FAD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B03E5B-F09D-288C-F862-460DB95A0D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F1EC0-E3BD-C04F-9606-B10B447D944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196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E8101-DC0E-7B2E-7EEA-1447A8AE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A0DB4E-73BF-D2F2-F844-E999E097E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43AC1B-95B6-454F-7B72-97B673FAD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B03E5B-F09D-288C-F862-460DB95A0D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F1EC0-E3BD-C04F-9606-B10B447D944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10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12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28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632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322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31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88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06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1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3194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727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E30953C6-0015-5AA3-4A89-5D694548D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3716000" cy="171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7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A80E1-051B-89F4-0985-403112101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87067A-3B82-E8CB-466D-50DB012704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794"/>
            <a:ext cx="13716000" cy="171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83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A80E1-051B-89F4-0985-403112101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87067A-3B82-E8CB-466D-50DB012704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794"/>
            <a:ext cx="13716000" cy="171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230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3</Words>
  <Application>Microsoft Macintosh PowerPoint</Application>
  <PresentationFormat>Personnalisé</PresentationFormat>
  <Paragraphs>3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Mendes</dc:creator>
  <cp:lastModifiedBy>Miguel Mendes</cp:lastModifiedBy>
  <cp:revision>5</cp:revision>
  <dcterms:created xsi:type="dcterms:W3CDTF">2025-02-04T10:43:11Z</dcterms:created>
  <dcterms:modified xsi:type="dcterms:W3CDTF">2025-02-12T14:16:31Z</dcterms:modified>
</cp:coreProperties>
</file>