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24479250" cy="306006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B81"/>
    <a:srgbClr val="043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08"/>
    <p:restoredTop sz="94700"/>
  </p:normalViewPr>
  <p:slideViewPr>
    <p:cSldViewPr snapToGrid="0">
      <p:cViewPr>
        <p:scale>
          <a:sx n="53" d="100"/>
          <a:sy n="53" d="100"/>
        </p:scale>
        <p:origin x="2008" y="-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5944" y="5008025"/>
            <a:ext cx="20807363" cy="10653560"/>
          </a:xfrm>
        </p:spPr>
        <p:txBody>
          <a:bodyPr anchor="b"/>
          <a:lstStyle>
            <a:lvl1pPr algn="ctr">
              <a:defRPr sz="16063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9906" y="16072427"/>
            <a:ext cx="18359438" cy="7388071"/>
          </a:xfrm>
        </p:spPr>
        <p:txBody>
          <a:bodyPr/>
          <a:lstStyle>
            <a:lvl1pPr marL="0" indent="0" algn="ctr">
              <a:buNone/>
              <a:defRPr sz="6425"/>
            </a:lvl1pPr>
            <a:lvl2pPr marL="1223970" indent="0" algn="ctr">
              <a:buNone/>
              <a:defRPr sz="5354"/>
            </a:lvl2pPr>
            <a:lvl3pPr marL="2447940" indent="0" algn="ctr">
              <a:buNone/>
              <a:defRPr sz="4819"/>
            </a:lvl3pPr>
            <a:lvl4pPr marL="3671910" indent="0" algn="ctr">
              <a:buNone/>
              <a:defRPr sz="4283"/>
            </a:lvl4pPr>
            <a:lvl5pPr marL="4895880" indent="0" algn="ctr">
              <a:buNone/>
              <a:defRPr sz="4283"/>
            </a:lvl5pPr>
            <a:lvl6pPr marL="6119851" indent="0" algn="ctr">
              <a:buNone/>
              <a:defRPr sz="4283"/>
            </a:lvl6pPr>
            <a:lvl7pPr marL="7343821" indent="0" algn="ctr">
              <a:buNone/>
              <a:defRPr sz="4283"/>
            </a:lvl7pPr>
            <a:lvl8pPr marL="8567791" indent="0" algn="ctr">
              <a:buNone/>
              <a:defRPr sz="4283"/>
            </a:lvl8pPr>
            <a:lvl9pPr marL="9791761" indent="0" algn="ctr">
              <a:buNone/>
              <a:defRPr sz="428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97CB-B409-A646-8BDE-55240666E43D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8FDD-C676-B245-AA28-3DCC7942DE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296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97CB-B409-A646-8BDE-55240666E43D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8FDD-C676-B245-AA28-3DCC7942DE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48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0200" y="7628921"/>
            <a:ext cx="21113353" cy="12729018"/>
          </a:xfrm>
        </p:spPr>
        <p:txBody>
          <a:bodyPr anchor="b"/>
          <a:lstStyle>
            <a:lvl1pPr>
              <a:defRPr sz="16063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0200" y="20478361"/>
            <a:ext cx="21113353" cy="6693890"/>
          </a:xfrm>
        </p:spPr>
        <p:txBody>
          <a:bodyPr/>
          <a:lstStyle>
            <a:lvl1pPr marL="0" indent="0">
              <a:buNone/>
              <a:defRPr sz="6425">
                <a:solidFill>
                  <a:schemeClr val="tx1">
                    <a:tint val="82000"/>
                  </a:schemeClr>
                </a:solidFill>
              </a:defRPr>
            </a:lvl1pPr>
            <a:lvl2pPr marL="1223970" indent="0">
              <a:buNone/>
              <a:defRPr sz="5354">
                <a:solidFill>
                  <a:schemeClr val="tx1">
                    <a:tint val="82000"/>
                  </a:schemeClr>
                </a:solidFill>
              </a:defRPr>
            </a:lvl2pPr>
            <a:lvl3pPr marL="2447940" indent="0">
              <a:buNone/>
              <a:defRPr sz="4819">
                <a:solidFill>
                  <a:schemeClr val="tx1">
                    <a:tint val="82000"/>
                  </a:schemeClr>
                </a:solidFill>
              </a:defRPr>
            </a:lvl3pPr>
            <a:lvl4pPr marL="3671910" indent="0">
              <a:buNone/>
              <a:defRPr sz="4283">
                <a:solidFill>
                  <a:schemeClr val="tx1">
                    <a:tint val="82000"/>
                  </a:schemeClr>
                </a:solidFill>
              </a:defRPr>
            </a:lvl4pPr>
            <a:lvl5pPr marL="4895880" indent="0">
              <a:buNone/>
              <a:defRPr sz="4283">
                <a:solidFill>
                  <a:schemeClr val="tx1">
                    <a:tint val="82000"/>
                  </a:schemeClr>
                </a:solidFill>
              </a:defRPr>
            </a:lvl5pPr>
            <a:lvl6pPr marL="6119851" indent="0">
              <a:buNone/>
              <a:defRPr sz="4283">
                <a:solidFill>
                  <a:schemeClr val="tx1">
                    <a:tint val="82000"/>
                  </a:schemeClr>
                </a:solidFill>
              </a:defRPr>
            </a:lvl6pPr>
            <a:lvl7pPr marL="7343821" indent="0">
              <a:buNone/>
              <a:defRPr sz="4283">
                <a:solidFill>
                  <a:schemeClr val="tx1">
                    <a:tint val="82000"/>
                  </a:schemeClr>
                </a:solidFill>
              </a:defRPr>
            </a:lvl7pPr>
            <a:lvl8pPr marL="8567791" indent="0">
              <a:buNone/>
              <a:defRPr sz="4283">
                <a:solidFill>
                  <a:schemeClr val="tx1">
                    <a:tint val="82000"/>
                  </a:schemeClr>
                </a:solidFill>
              </a:defRPr>
            </a:lvl8pPr>
            <a:lvl9pPr marL="9791761" indent="0">
              <a:buNone/>
              <a:defRPr sz="428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97CB-B409-A646-8BDE-55240666E43D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8FDD-C676-B245-AA28-3DCC7942DE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455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82949" y="8146007"/>
            <a:ext cx="10403681" cy="1941583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2620" y="8146007"/>
            <a:ext cx="10403681" cy="1941583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97CB-B409-A646-8BDE-55240666E43D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8FDD-C676-B245-AA28-3DCC7942DE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56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6137" y="1629208"/>
            <a:ext cx="21113353" cy="591471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6139" y="7501412"/>
            <a:ext cx="10355869" cy="3676326"/>
          </a:xfrm>
        </p:spPr>
        <p:txBody>
          <a:bodyPr anchor="b"/>
          <a:lstStyle>
            <a:lvl1pPr marL="0" indent="0">
              <a:buNone/>
              <a:defRPr sz="6425" b="1"/>
            </a:lvl1pPr>
            <a:lvl2pPr marL="1223970" indent="0">
              <a:buNone/>
              <a:defRPr sz="5354" b="1"/>
            </a:lvl2pPr>
            <a:lvl3pPr marL="2447940" indent="0">
              <a:buNone/>
              <a:defRPr sz="4819" b="1"/>
            </a:lvl3pPr>
            <a:lvl4pPr marL="3671910" indent="0">
              <a:buNone/>
              <a:defRPr sz="4283" b="1"/>
            </a:lvl4pPr>
            <a:lvl5pPr marL="4895880" indent="0">
              <a:buNone/>
              <a:defRPr sz="4283" b="1"/>
            </a:lvl5pPr>
            <a:lvl6pPr marL="6119851" indent="0">
              <a:buNone/>
              <a:defRPr sz="4283" b="1"/>
            </a:lvl6pPr>
            <a:lvl7pPr marL="7343821" indent="0">
              <a:buNone/>
              <a:defRPr sz="4283" b="1"/>
            </a:lvl7pPr>
            <a:lvl8pPr marL="8567791" indent="0">
              <a:buNone/>
              <a:defRPr sz="4283" b="1"/>
            </a:lvl8pPr>
            <a:lvl9pPr marL="9791761" indent="0">
              <a:buNone/>
              <a:defRPr sz="428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86139" y="11177737"/>
            <a:ext cx="10355869" cy="1644076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92621" y="7501412"/>
            <a:ext cx="10406870" cy="3676326"/>
          </a:xfrm>
        </p:spPr>
        <p:txBody>
          <a:bodyPr anchor="b"/>
          <a:lstStyle>
            <a:lvl1pPr marL="0" indent="0">
              <a:buNone/>
              <a:defRPr sz="6425" b="1"/>
            </a:lvl1pPr>
            <a:lvl2pPr marL="1223970" indent="0">
              <a:buNone/>
              <a:defRPr sz="5354" b="1"/>
            </a:lvl2pPr>
            <a:lvl3pPr marL="2447940" indent="0">
              <a:buNone/>
              <a:defRPr sz="4819" b="1"/>
            </a:lvl3pPr>
            <a:lvl4pPr marL="3671910" indent="0">
              <a:buNone/>
              <a:defRPr sz="4283" b="1"/>
            </a:lvl4pPr>
            <a:lvl5pPr marL="4895880" indent="0">
              <a:buNone/>
              <a:defRPr sz="4283" b="1"/>
            </a:lvl5pPr>
            <a:lvl6pPr marL="6119851" indent="0">
              <a:buNone/>
              <a:defRPr sz="4283" b="1"/>
            </a:lvl6pPr>
            <a:lvl7pPr marL="7343821" indent="0">
              <a:buNone/>
              <a:defRPr sz="4283" b="1"/>
            </a:lvl7pPr>
            <a:lvl8pPr marL="8567791" indent="0">
              <a:buNone/>
              <a:defRPr sz="4283" b="1"/>
            </a:lvl8pPr>
            <a:lvl9pPr marL="9791761" indent="0">
              <a:buNone/>
              <a:defRPr sz="428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92621" y="11177737"/>
            <a:ext cx="10406870" cy="1644076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97CB-B409-A646-8BDE-55240666E43D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8FDD-C676-B245-AA28-3DCC7942DE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624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97CB-B409-A646-8BDE-55240666E43D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8FDD-C676-B245-AA28-3DCC7942DE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8037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97CB-B409-A646-8BDE-55240666E43D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8FDD-C676-B245-AA28-3DCC7942DE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606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6137" y="2040043"/>
            <a:ext cx="7895195" cy="7140152"/>
          </a:xfrm>
        </p:spPr>
        <p:txBody>
          <a:bodyPr anchor="b"/>
          <a:lstStyle>
            <a:lvl1pPr>
              <a:defRPr sz="856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06870" y="4405934"/>
            <a:ext cx="12392620" cy="21746295"/>
          </a:xfrm>
        </p:spPr>
        <p:txBody>
          <a:bodyPr/>
          <a:lstStyle>
            <a:lvl1pPr>
              <a:defRPr sz="8567"/>
            </a:lvl1pPr>
            <a:lvl2pPr>
              <a:defRPr sz="7496"/>
            </a:lvl2pPr>
            <a:lvl3pPr>
              <a:defRPr sz="6425"/>
            </a:lvl3pPr>
            <a:lvl4pPr>
              <a:defRPr sz="5354"/>
            </a:lvl4pPr>
            <a:lvl5pPr>
              <a:defRPr sz="5354"/>
            </a:lvl5pPr>
            <a:lvl6pPr>
              <a:defRPr sz="5354"/>
            </a:lvl6pPr>
            <a:lvl7pPr>
              <a:defRPr sz="5354"/>
            </a:lvl7pPr>
            <a:lvl8pPr>
              <a:defRPr sz="5354"/>
            </a:lvl8pPr>
            <a:lvl9pPr>
              <a:defRPr sz="535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6137" y="9180195"/>
            <a:ext cx="7895195" cy="17007447"/>
          </a:xfrm>
        </p:spPr>
        <p:txBody>
          <a:bodyPr/>
          <a:lstStyle>
            <a:lvl1pPr marL="0" indent="0">
              <a:buNone/>
              <a:defRPr sz="4283"/>
            </a:lvl1pPr>
            <a:lvl2pPr marL="1223970" indent="0">
              <a:buNone/>
              <a:defRPr sz="3748"/>
            </a:lvl2pPr>
            <a:lvl3pPr marL="2447940" indent="0">
              <a:buNone/>
              <a:defRPr sz="3213"/>
            </a:lvl3pPr>
            <a:lvl4pPr marL="3671910" indent="0">
              <a:buNone/>
              <a:defRPr sz="2677"/>
            </a:lvl4pPr>
            <a:lvl5pPr marL="4895880" indent="0">
              <a:buNone/>
              <a:defRPr sz="2677"/>
            </a:lvl5pPr>
            <a:lvl6pPr marL="6119851" indent="0">
              <a:buNone/>
              <a:defRPr sz="2677"/>
            </a:lvl6pPr>
            <a:lvl7pPr marL="7343821" indent="0">
              <a:buNone/>
              <a:defRPr sz="2677"/>
            </a:lvl7pPr>
            <a:lvl8pPr marL="8567791" indent="0">
              <a:buNone/>
              <a:defRPr sz="2677"/>
            </a:lvl8pPr>
            <a:lvl9pPr marL="9791761" indent="0">
              <a:buNone/>
              <a:defRPr sz="267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97CB-B409-A646-8BDE-55240666E43D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8FDD-C676-B245-AA28-3DCC7942DE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595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6137" y="2040043"/>
            <a:ext cx="7895195" cy="7140152"/>
          </a:xfrm>
        </p:spPr>
        <p:txBody>
          <a:bodyPr anchor="b"/>
          <a:lstStyle>
            <a:lvl1pPr>
              <a:defRPr sz="856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06870" y="4405934"/>
            <a:ext cx="12392620" cy="21746295"/>
          </a:xfrm>
        </p:spPr>
        <p:txBody>
          <a:bodyPr anchor="t"/>
          <a:lstStyle>
            <a:lvl1pPr marL="0" indent="0">
              <a:buNone/>
              <a:defRPr sz="8567"/>
            </a:lvl1pPr>
            <a:lvl2pPr marL="1223970" indent="0">
              <a:buNone/>
              <a:defRPr sz="7496"/>
            </a:lvl2pPr>
            <a:lvl3pPr marL="2447940" indent="0">
              <a:buNone/>
              <a:defRPr sz="6425"/>
            </a:lvl3pPr>
            <a:lvl4pPr marL="3671910" indent="0">
              <a:buNone/>
              <a:defRPr sz="5354"/>
            </a:lvl4pPr>
            <a:lvl5pPr marL="4895880" indent="0">
              <a:buNone/>
              <a:defRPr sz="5354"/>
            </a:lvl5pPr>
            <a:lvl6pPr marL="6119851" indent="0">
              <a:buNone/>
              <a:defRPr sz="5354"/>
            </a:lvl6pPr>
            <a:lvl7pPr marL="7343821" indent="0">
              <a:buNone/>
              <a:defRPr sz="5354"/>
            </a:lvl7pPr>
            <a:lvl8pPr marL="8567791" indent="0">
              <a:buNone/>
              <a:defRPr sz="5354"/>
            </a:lvl8pPr>
            <a:lvl9pPr marL="9791761" indent="0">
              <a:buNone/>
              <a:defRPr sz="5354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6137" y="9180195"/>
            <a:ext cx="7895195" cy="17007447"/>
          </a:xfrm>
        </p:spPr>
        <p:txBody>
          <a:bodyPr/>
          <a:lstStyle>
            <a:lvl1pPr marL="0" indent="0">
              <a:buNone/>
              <a:defRPr sz="4283"/>
            </a:lvl1pPr>
            <a:lvl2pPr marL="1223970" indent="0">
              <a:buNone/>
              <a:defRPr sz="3748"/>
            </a:lvl2pPr>
            <a:lvl3pPr marL="2447940" indent="0">
              <a:buNone/>
              <a:defRPr sz="3213"/>
            </a:lvl3pPr>
            <a:lvl4pPr marL="3671910" indent="0">
              <a:buNone/>
              <a:defRPr sz="2677"/>
            </a:lvl4pPr>
            <a:lvl5pPr marL="4895880" indent="0">
              <a:buNone/>
              <a:defRPr sz="2677"/>
            </a:lvl5pPr>
            <a:lvl6pPr marL="6119851" indent="0">
              <a:buNone/>
              <a:defRPr sz="2677"/>
            </a:lvl6pPr>
            <a:lvl7pPr marL="7343821" indent="0">
              <a:buNone/>
              <a:defRPr sz="2677"/>
            </a:lvl7pPr>
            <a:lvl8pPr marL="8567791" indent="0">
              <a:buNone/>
              <a:defRPr sz="2677"/>
            </a:lvl8pPr>
            <a:lvl9pPr marL="9791761" indent="0">
              <a:buNone/>
              <a:defRPr sz="267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97CB-B409-A646-8BDE-55240666E43D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8FDD-C676-B245-AA28-3DCC7942DE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5744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97CB-B409-A646-8BDE-55240666E43D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8FDD-C676-B245-AA28-3DCC7942DE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219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517965" y="1629201"/>
            <a:ext cx="5278338" cy="2593263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82950" y="1629201"/>
            <a:ext cx="15529024" cy="2593263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97CB-B409-A646-8BDE-55240666E43D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8FDD-C676-B245-AA28-3DCC7942DE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807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82949" y="1629208"/>
            <a:ext cx="21113353" cy="5914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2949" y="8146007"/>
            <a:ext cx="21113353" cy="19415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82949" y="28362276"/>
            <a:ext cx="5507831" cy="162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1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4097CB-B409-A646-8BDE-55240666E43D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08752" y="28362276"/>
            <a:ext cx="8261747" cy="162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1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88470" y="28362276"/>
            <a:ext cx="5507831" cy="162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1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328FDD-C676-B245-AA28-3DCC7942DE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77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447940" rtl="0" eaLnBrk="1" latinLnBrk="0" hangingPunct="1">
        <a:lnSpc>
          <a:spcPct val="90000"/>
        </a:lnSpc>
        <a:spcBef>
          <a:spcPct val="0"/>
        </a:spcBef>
        <a:buNone/>
        <a:defRPr sz="117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1985" indent="-611985" algn="l" defTabSz="2447940" rtl="0" eaLnBrk="1" latinLnBrk="0" hangingPunct="1">
        <a:lnSpc>
          <a:spcPct val="90000"/>
        </a:lnSpc>
        <a:spcBef>
          <a:spcPts val="2677"/>
        </a:spcBef>
        <a:buFont typeface="Arial" panose="020B0604020202020204" pitchFamily="34" charset="0"/>
        <a:buChar char="•"/>
        <a:defRPr sz="7496" kern="1200">
          <a:solidFill>
            <a:schemeClr val="tx1"/>
          </a:solidFill>
          <a:latin typeface="+mn-lt"/>
          <a:ea typeface="+mn-ea"/>
          <a:cs typeface="+mn-cs"/>
        </a:defRPr>
      </a:lvl1pPr>
      <a:lvl2pPr marL="1835955" indent="-611985" algn="l" defTabSz="2447940" rtl="0" eaLnBrk="1" latinLnBrk="0" hangingPunct="1">
        <a:lnSpc>
          <a:spcPct val="90000"/>
        </a:lnSpc>
        <a:spcBef>
          <a:spcPts val="1339"/>
        </a:spcBef>
        <a:buFont typeface="Arial" panose="020B0604020202020204" pitchFamily="34" charset="0"/>
        <a:buChar char="•"/>
        <a:defRPr sz="6425" kern="1200">
          <a:solidFill>
            <a:schemeClr val="tx1"/>
          </a:solidFill>
          <a:latin typeface="+mn-lt"/>
          <a:ea typeface="+mn-ea"/>
          <a:cs typeface="+mn-cs"/>
        </a:defRPr>
      </a:lvl2pPr>
      <a:lvl3pPr marL="3059925" indent="-611985" algn="l" defTabSz="2447940" rtl="0" eaLnBrk="1" latinLnBrk="0" hangingPunct="1">
        <a:lnSpc>
          <a:spcPct val="90000"/>
        </a:lnSpc>
        <a:spcBef>
          <a:spcPts val="1339"/>
        </a:spcBef>
        <a:buFont typeface="Arial" panose="020B0604020202020204" pitchFamily="34" charset="0"/>
        <a:buChar char="•"/>
        <a:defRPr sz="5354" kern="1200">
          <a:solidFill>
            <a:schemeClr val="tx1"/>
          </a:solidFill>
          <a:latin typeface="+mn-lt"/>
          <a:ea typeface="+mn-ea"/>
          <a:cs typeface="+mn-cs"/>
        </a:defRPr>
      </a:lvl3pPr>
      <a:lvl4pPr marL="4283895" indent="-611985" algn="l" defTabSz="2447940" rtl="0" eaLnBrk="1" latinLnBrk="0" hangingPunct="1">
        <a:lnSpc>
          <a:spcPct val="90000"/>
        </a:lnSpc>
        <a:spcBef>
          <a:spcPts val="1339"/>
        </a:spcBef>
        <a:buFont typeface="Arial" panose="020B0604020202020204" pitchFamily="34" charset="0"/>
        <a:buChar char="•"/>
        <a:defRPr sz="4819" kern="1200">
          <a:solidFill>
            <a:schemeClr val="tx1"/>
          </a:solidFill>
          <a:latin typeface="+mn-lt"/>
          <a:ea typeface="+mn-ea"/>
          <a:cs typeface="+mn-cs"/>
        </a:defRPr>
      </a:lvl4pPr>
      <a:lvl5pPr marL="5507866" indent="-611985" algn="l" defTabSz="2447940" rtl="0" eaLnBrk="1" latinLnBrk="0" hangingPunct="1">
        <a:lnSpc>
          <a:spcPct val="90000"/>
        </a:lnSpc>
        <a:spcBef>
          <a:spcPts val="1339"/>
        </a:spcBef>
        <a:buFont typeface="Arial" panose="020B0604020202020204" pitchFamily="34" charset="0"/>
        <a:buChar char="•"/>
        <a:defRPr sz="4819" kern="1200">
          <a:solidFill>
            <a:schemeClr val="tx1"/>
          </a:solidFill>
          <a:latin typeface="+mn-lt"/>
          <a:ea typeface="+mn-ea"/>
          <a:cs typeface="+mn-cs"/>
        </a:defRPr>
      </a:lvl5pPr>
      <a:lvl6pPr marL="6731836" indent="-611985" algn="l" defTabSz="2447940" rtl="0" eaLnBrk="1" latinLnBrk="0" hangingPunct="1">
        <a:lnSpc>
          <a:spcPct val="90000"/>
        </a:lnSpc>
        <a:spcBef>
          <a:spcPts val="1339"/>
        </a:spcBef>
        <a:buFont typeface="Arial" panose="020B0604020202020204" pitchFamily="34" charset="0"/>
        <a:buChar char="•"/>
        <a:defRPr sz="4819" kern="1200">
          <a:solidFill>
            <a:schemeClr val="tx1"/>
          </a:solidFill>
          <a:latin typeface="+mn-lt"/>
          <a:ea typeface="+mn-ea"/>
          <a:cs typeface="+mn-cs"/>
        </a:defRPr>
      </a:lvl6pPr>
      <a:lvl7pPr marL="7955806" indent="-611985" algn="l" defTabSz="2447940" rtl="0" eaLnBrk="1" latinLnBrk="0" hangingPunct="1">
        <a:lnSpc>
          <a:spcPct val="90000"/>
        </a:lnSpc>
        <a:spcBef>
          <a:spcPts val="1339"/>
        </a:spcBef>
        <a:buFont typeface="Arial" panose="020B0604020202020204" pitchFamily="34" charset="0"/>
        <a:buChar char="•"/>
        <a:defRPr sz="4819" kern="1200">
          <a:solidFill>
            <a:schemeClr val="tx1"/>
          </a:solidFill>
          <a:latin typeface="+mn-lt"/>
          <a:ea typeface="+mn-ea"/>
          <a:cs typeface="+mn-cs"/>
        </a:defRPr>
      </a:lvl7pPr>
      <a:lvl8pPr marL="9179776" indent="-611985" algn="l" defTabSz="2447940" rtl="0" eaLnBrk="1" latinLnBrk="0" hangingPunct="1">
        <a:lnSpc>
          <a:spcPct val="90000"/>
        </a:lnSpc>
        <a:spcBef>
          <a:spcPts val="1339"/>
        </a:spcBef>
        <a:buFont typeface="Arial" panose="020B0604020202020204" pitchFamily="34" charset="0"/>
        <a:buChar char="•"/>
        <a:defRPr sz="4819" kern="1200">
          <a:solidFill>
            <a:schemeClr val="tx1"/>
          </a:solidFill>
          <a:latin typeface="+mn-lt"/>
          <a:ea typeface="+mn-ea"/>
          <a:cs typeface="+mn-cs"/>
        </a:defRPr>
      </a:lvl8pPr>
      <a:lvl9pPr marL="10403746" indent="-611985" algn="l" defTabSz="2447940" rtl="0" eaLnBrk="1" latinLnBrk="0" hangingPunct="1">
        <a:lnSpc>
          <a:spcPct val="90000"/>
        </a:lnSpc>
        <a:spcBef>
          <a:spcPts val="1339"/>
        </a:spcBef>
        <a:buFont typeface="Arial" panose="020B0604020202020204" pitchFamily="34" charset="0"/>
        <a:buChar char="•"/>
        <a:defRPr sz="48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47940" rtl="0" eaLnBrk="1" latinLnBrk="0" hangingPunct="1">
        <a:defRPr sz="4819" kern="1200">
          <a:solidFill>
            <a:schemeClr val="tx1"/>
          </a:solidFill>
          <a:latin typeface="+mn-lt"/>
          <a:ea typeface="+mn-ea"/>
          <a:cs typeface="+mn-cs"/>
        </a:defRPr>
      </a:lvl1pPr>
      <a:lvl2pPr marL="1223970" algn="l" defTabSz="2447940" rtl="0" eaLnBrk="1" latinLnBrk="0" hangingPunct="1">
        <a:defRPr sz="4819" kern="1200">
          <a:solidFill>
            <a:schemeClr val="tx1"/>
          </a:solidFill>
          <a:latin typeface="+mn-lt"/>
          <a:ea typeface="+mn-ea"/>
          <a:cs typeface="+mn-cs"/>
        </a:defRPr>
      </a:lvl2pPr>
      <a:lvl3pPr marL="2447940" algn="l" defTabSz="2447940" rtl="0" eaLnBrk="1" latinLnBrk="0" hangingPunct="1">
        <a:defRPr sz="4819" kern="1200">
          <a:solidFill>
            <a:schemeClr val="tx1"/>
          </a:solidFill>
          <a:latin typeface="+mn-lt"/>
          <a:ea typeface="+mn-ea"/>
          <a:cs typeface="+mn-cs"/>
        </a:defRPr>
      </a:lvl3pPr>
      <a:lvl4pPr marL="3671910" algn="l" defTabSz="2447940" rtl="0" eaLnBrk="1" latinLnBrk="0" hangingPunct="1">
        <a:defRPr sz="4819" kern="1200">
          <a:solidFill>
            <a:schemeClr val="tx1"/>
          </a:solidFill>
          <a:latin typeface="+mn-lt"/>
          <a:ea typeface="+mn-ea"/>
          <a:cs typeface="+mn-cs"/>
        </a:defRPr>
      </a:lvl4pPr>
      <a:lvl5pPr marL="4895880" algn="l" defTabSz="2447940" rtl="0" eaLnBrk="1" latinLnBrk="0" hangingPunct="1">
        <a:defRPr sz="4819" kern="1200">
          <a:solidFill>
            <a:schemeClr val="tx1"/>
          </a:solidFill>
          <a:latin typeface="+mn-lt"/>
          <a:ea typeface="+mn-ea"/>
          <a:cs typeface="+mn-cs"/>
        </a:defRPr>
      </a:lvl5pPr>
      <a:lvl6pPr marL="6119851" algn="l" defTabSz="2447940" rtl="0" eaLnBrk="1" latinLnBrk="0" hangingPunct="1">
        <a:defRPr sz="4819" kern="1200">
          <a:solidFill>
            <a:schemeClr val="tx1"/>
          </a:solidFill>
          <a:latin typeface="+mn-lt"/>
          <a:ea typeface="+mn-ea"/>
          <a:cs typeface="+mn-cs"/>
        </a:defRPr>
      </a:lvl6pPr>
      <a:lvl7pPr marL="7343821" algn="l" defTabSz="2447940" rtl="0" eaLnBrk="1" latinLnBrk="0" hangingPunct="1">
        <a:defRPr sz="4819" kern="1200">
          <a:solidFill>
            <a:schemeClr val="tx1"/>
          </a:solidFill>
          <a:latin typeface="+mn-lt"/>
          <a:ea typeface="+mn-ea"/>
          <a:cs typeface="+mn-cs"/>
        </a:defRPr>
      </a:lvl7pPr>
      <a:lvl8pPr marL="8567791" algn="l" defTabSz="2447940" rtl="0" eaLnBrk="1" latinLnBrk="0" hangingPunct="1">
        <a:defRPr sz="4819" kern="1200">
          <a:solidFill>
            <a:schemeClr val="tx1"/>
          </a:solidFill>
          <a:latin typeface="+mn-lt"/>
          <a:ea typeface="+mn-ea"/>
          <a:cs typeface="+mn-cs"/>
        </a:defRPr>
      </a:lvl8pPr>
      <a:lvl9pPr marL="9791761" algn="l" defTabSz="2447940" rtl="0" eaLnBrk="1" latinLnBrk="0" hangingPunct="1">
        <a:defRPr sz="48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Visage humain, personne, plein air, arbre&#10;&#10;Le contenu généré par l’IA peut être incorrect.">
            <a:extLst>
              <a:ext uri="{FF2B5EF4-FFF2-40B4-BE49-F238E27FC236}">
                <a16:creationId xmlns:a16="http://schemas.microsoft.com/office/drawing/2014/main" id="{C17EC907-5AF7-2162-8EC9-5972A920F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774" y="9432924"/>
            <a:ext cx="17141825" cy="11387841"/>
          </a:xfrm>
          <a:prstGeom prst="rect">
            <a:avLst/>
          </a:prstGeom>
        </p:spPr>
      </p:pic>
      <p:pic>
        <p:nvPicPr>
          <p:cNvPr id="5" name="Image 4" descr="Une image contenant texte, capture d’écran, clipart, Graphique&#10;&#10;Le contenu généré par l’IA peut être incorrect.">
            <a:extLst>
              <a:ext uri="{FF2B5EF4-FFF2-40B4-BE49-F238E27FC236}">
                <a16:creationId xmlns:a16="http://schemas.microsoft.com/office/drawing/2014/main" id="{13B40065-79E5-209B-073F-8EBAC3214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2"/>
            <a:ext cx="24479250" cy="3059906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DCE25E-5305-2E90-0BA6-F2343F991DBD}"/>
              </a:ext>
            </a:extLst>
          </p:cNvPr>
          <p:cNvSpPr txBox="1"/>
          <p:nvPr/>
        </p:nvSpPr>
        <p:spPr>
          <a:xfrm>
            <a:off x="11512912" y="18072846"/>
            <a:ext cx="9383817" cy="832372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fr-FR" sz="4500" dirty="0">
                <a:solidFill>
                  <a:srgbClr val="0439FF"/>
                </a:solidFill>
                <a:latin typeface="Lunema" pitchFamily="2" charset="77"/>
              </a:rPr>
              <a:t>“J'ai tenté l'expérience en utilisant un vélo à assistance électrique pour mon parcours domicile - travail (11 km avec des côtes). J'ai été très agréablement surprise : aux heures de pointes (8h15) je mets le même temps en vélo qu'en voiture !!! 34 min !!!”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A0FEDB-917A-0D39-6627-04D879A7D309}"/>
              </a:ext>
            </a:extLst>
          </p:cNvPr>
          <p:cNvSpPr txBox="1"/>
          <p:nvPr/>
        </p:nvSpPr>
        <p:spPr>
          <a:xfrm>
            <a:off x="2855808" y="25486694"/>
            <a:ext cx="9383817" cy="3474298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r>
              <a:rPr lang="fr-FR" sz="6000" dirty="0">
                <a:solidFill>
                  <a:schemeClr val="bg1"/>
                </a:solidFill>
                <a:latin typeface="Lunema" pitchFamily="2" charset="77"/>
              </a:rPr>
              <a:t>Michel Johnson</a:t>
            </a:r>
          </a:p>
          <a:p>
            <a:r>
              <a:rPr lang="fr-FR" sz="4000" b="1" dirty="0">
                <a:solidFill>
                  <a:srgbClr val="EDFB81"/>
                </a:solidFill>
                <a:latin typeface="Lunema Bold" pitchFamily="2" charset="77"/>
              </a:rPr>
              <a:t>Expert en </a:t>
            </a:r>
            <a:r>
              <a:rPr lang="fr-FR" sz="4000" b="1" dirty="0" err="1">
                <a:solidFill>
                  <a:srgbClr val="EDFB81"/>
                </a:solidFill>
                <a:latin typeface="Lunema Bold" pitchFamily="2" charset="77"/>
              </a:rPr>
              <a:t>Branding</a:t>
            </a:r>
            <a:r>
              <a:rPr lang="fr-FR" sz="4000" b="1" dirty="0">
                <a:solidFill>
                  <a:srgbClr val="EDFB81"/>
                </a:solidFill>
                <a:latin typeface="Lunema Bold" pitchFamily="2" charset="77"/>
              </a:rPr>
              <a:t> &amp; Innovation</a:t>
            </a:r>
            <a:endParaRPr lang="fr-FR" sz="4000" b="1" dirty="0">
              <a:solidFill>
                <a:srgbClr val="EDFB81"/>
              </a:solidFill>
              <a:latin typeface="Lunema Bold" pitchFamily="2" charset="77"/>
            </a:endParaRPr>
          </a:p>
        </p:txBody>
      </p:sp>
      <p:pic>
        <p:nvPicPr>
          <p:cNvPr id="11" name="Image 10" descr="Une image contenant cœur, main&#10;&#10;Le contenu généré par l’IA peut être incorrect.">
            <a:extLst>
              <a:ext uri="{FF2B5EF4-FFF2-40B4-BE49-F238E27FC236}">
                <a16:creationId xmlns:a16="http://schemas.microsoft.com/office/drawing/2014/main" id="{366565AA-D02A-1E51-A445-2314E3746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50" y="21319959"/>
            <a:ext cx="4151062" cy="415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8525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57</Words>
  <Application>Microsoft Macintosh PowerPoint</Application>
  <PresentationFormat>Personnalisé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Lunema</vt:lpstr>
      <vt:lpstr>Lunema Bold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Mendes</dc:creator>
  <cp:lastModifiedBy>Miguel Mendes</cp:lastModifiedBy>
  <cp:revision>3</cp:revision>
  <dcterms:created xsi:type="dcterms:W3CDTF">2025-02-04T11:09:37Z</dcterms:created>
  <dcterms:modified xsi:type="dcterms:W3CDTF">2025-02-04T11:20:59Z</dcterms:modified>
</cp:coreProperties>
</file>